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3" d="100"/>
          <a:sy n="113" d="100"/>
        </p:scale>
        <p:origin x="840" y="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rma livre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Forma livre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ítulo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17" name="Subtítulo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pt-BR" smtClean="0"/>
              <a:t>Clique para editar o estilo do subtítulo mestre</a:t>
            </a:r>
            <a:endParaRPr kumimoji="0" lang="en-US"/>
          </a:p>
        </p:txBody>
      </p:sp>
      <p:sp>
        <p:nvSpPr>
          <p:cNvPr id="30" name="Espaço Reservado para Data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58C3F-F33C-4624-81A0-B37FD2F61E1E}" type="datetimeFigureOut">
              <a:rPr lang="pt-BR" smtClean="0"/>
              <a:pPr/>
              <a:t>10/12/2014</a:t>
            </a:fld>
            <a:endParaRPr lang="pt-BR"/>
          </a:p>
        </p:txBody>
      </p:sp>
      <p:sp>
        <p:nvSpPr>
          <p:cNvPr id="19" name="Espaço Reservado para Rodapé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27" name="Espaço Reservado para Número de Slid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3E229-452A-4549-BD71-FCBAC0A92CD4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58C3F-F33C-4624-81A0-B37FD2F61E1E}" type="datetimeFigureOut">
              <a:rPr lang="pt-BR" smtClean="0"/>
              <a:pPr/>
              <a:t>10/12/2014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3E229-452A-4549-BD71-FCBAC0A92CD4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58C3F-F33C-4624-81A0-B37FD2F61E1E}" type="datetimeFigureOut">
              <a:rPr lang="pt-BR" smtClean="0"/>
              <a:pPr/>
              <a:t>10/12/2014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3E229-452A-4549-BD71-FCBAC0A92CD4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58C3F-F33C-4624-81A0-B37FD2F61E1E}" type="datetimeFigureOut">
              <a:rPr lang="pt-BR" smtClean="0"/>
              <a:pPr/>
              <a:t>10/12/2014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3E229-452A-4549-BD71-FCBAC0A92CD4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rma livre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orma livre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58C3F-F33C-4624-81A0-B37FD2F61E1E}" type="datetimeFigureOut">
              <a:rPr lang="pt-BR" smtClean="0"/>
              <a:pPr/>
              <a:t>10/12/2014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3E229-452A-4549-BD71-FCBAC0A92CD4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58C3F-F33C-4624-81A0-B37FD2F61E1E}" type="datetimeFigureOut">
              <a:rPr lang="pt-BR" smtClean="0"/>
              <a:pPr/>
              <a:t>10/12/2014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3E229-452A-4549-BD71-FCBAC0A92CD4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58C3F-F33C-4624-81A0-B37FD2F61E1E}" type="datetimeFigureOut">
              <a:rPr lang="pt-BR" smtClean="0"/>
              <a:pPr/>
              <a:t>10/12/2014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3E229-452A-4549-BD71-FCBAC0A92CD4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58C3F-F33C-4624-81A0-B37FD2F61E1E}" type="datetimeFigureOut">
              <a:rPr lang="pt-BR" smtClean="0"/>
              <a:pPr/>
              <a:t>10/12/2014</a:t>
            </a:fld>
            <a:endParaRPr lang="pt-BR"/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7B3E229-452A-4549-BD71-FCBAC0A92CD4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9" name="Espaço Reservado para Rodapé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58C3F-F33C-4624-81A0-B37FD2F61E1E}" type="datetimeFigureOut">
              <a:rPr lang="pt-BR" smtClean="0"/>
              <a:pPr/>
              <a:t>10/12/2014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3E229-452A-4549-BD71-FCBAC0A92CD4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58C3F-F33C-4624-81A0-B37FD2F61E1E}" type="datetimeFigureOut">
              <a:rPr lang="pt-BR" smtClean="0"/>
              <a:pPr/>
              <a:t>10/12/2014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97B3E229-452A-4549-BD71-FCBAC0A92CD4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pt-BR" smtClean="0"/>
              <a:t>Clique no ícone para adicionar uma imagem</a:t>
            </a:r>
            <a:endParaRPr kumimoji="0"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4B758C3F-F33C-4624-81A0-B37FD2F61E1E}" type="datetimeFigureOut">
              <a:rPr lang="pt-BR" smtClean="0"/>
              <a:pPr/>
              <a:t>10/12/2014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3E229-452A-4549-BD71-FCBAC0A92CD4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rma livre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orma livre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Espaço Reservado para Título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0" name="Espaço Reservado para Texto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  <a:p>
            <a:pPr lvl="1" eaLnBrk="1" latinLnBrk="0" hangingPunct="1"/>
            <a:r>
              <a:rPr kumimoji="0" lang="pt-BR" smtClean="0"/>
              <a:t>Segundo nível</a:t>
            </a:r>
          </a:p>
          <a:p>
            <a:pPr lvl="2" eaLnBrk="1" latinLnBrk="0" hangingPunct="1"/>
            <a:r>
              <a:rPr kumimoji="0" lang="pt-BR" smtClean="0"/>
              <a:t>Terceiro nível</a:t>
            </a:r>
          </a:p>
          <a:p>
            <a:pPr lvl="3" eaLnBrk="1" latinLnBrk="0" hangingPunct="1"/>
            <a:r>
              <a:rPr kumimoji="0" lang="pt-BR" smtClean="0"/>
              <a:t>Quarto nível</a:t>
            </a:r>
          </a:p>
          <a:p>
            <a:pPr lvl="4" eaLnBrk="1" latinLnBrk="0" hangingPunct="1"/>
            <a:r>
              <a:rPr kumimoji="0" lang="pt-BR" smtClean="0"/>
              <a:t>Quinto nível</a:t>
            </a:r>
            <a:endParaRPr kumimoji="0" lang="en-US"/>
          </a:p>
        </p:txBody>
      </p:sp>
      <p:sp>
        <p:nvSpPr>
          <p:cNvPr id="10" name="Espaço Reservado para Data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4B758C3F-F33C-4624-81A0-B37FD2F61E1E}" type="datetimeFigureOut">
              <a:rPr lang="pt-BR" smtClean="0"/>
              <a:pPr/>
              <a:t>10/12/2014</a:t>
            </a:fld>
            <a:endParaRPr lang="pt-BR"/>
          </a:p>
        </p:txBody>
      </p:sp>
      <p:sp>
        <p:nvSpPr>
          <p:cNvPr id="22" name="Espaço Reservado para Rodapé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18" name="Espaço Reservado para Número de Slide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97B3E229-452A-4549-BD71-FCBAC0A92CD4}" type="slidenum">
              <a:rPr lang="pt-BR" smtClean="0"/>
              <a:pPr/>
              <a:t>‹#›</a:t>
            </a:fld>
            <a:endParaRPr lang="pt-BR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 rot="20482824">
            <a:off x="769262" y="1402866"/>
            <a:ext cx="6480048" cy="2301240"/>
          </a:xfrm>
        </p:spPr>
        <p:txBody>
          <a:bodyPr>
            <a:normAutofit/>
          </a:bodyPr>
          <a:lstStyle/>
          <a:p>
            <a:r>
              <a:rPr sz="6600" smtClean="0"/>
              <a:t>Donate me!</a:t>
            </a:r>
            <a:endParaRPr lang="pt-BR" sz="66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42910" y="1071546"/>
            <a:ext cx="6480048" cy="1752600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4929190" y="4786322"/>
            <a:ext cx="48577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Group 4</a:t>
            </a:r>
          </a:p>
          <a:p>
            <a:r>
              <a:rPr lang="en-US" dirty="0" err="1" smtClean="0"/>
              <a:t>Alexandre</a:t>
            </a:r>
            <a:r>
              <a:rPr lang="en-US" dirty="0" smtClean="0"/>
              <a:t> Souza Santos</a:t>
            </a:r>
          </a:p>
          <a:p>
            <a:r>
              <a:rPr lang="en-US" dirty="0" smtClean="0"/>
              <a:t>Chad Mandy</a:t>
            </a:r>
          </a:p>
          <a:p>
            <a:r>
              <a:rPr lang="en-US" dirty="0" smtClean="0"/>
              <a:t>Harold Davis 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pt-BR" dirty="0"/>
          </a:p>
        </p:txBody>
      </p:sp>
      <p:sp>
        <p:nvSpPr>
          <p:cNvPr id="10" name="Espaço Reservado para Conteúdo 9"/>
          <p:cNvSpPr>
            <a:spLocks noGrp="1"/>
          </p:cNvSpPr>
          <p:nvPr>
            <p:ph sz="half" idx="1"/>
          </p:nvPr>
        </p:nvSpPr>
        <p:spPr>
          <a:xfrm>
            <a:off x="428596" y="1571612"/>
            <a:ext cx="6215106" cy="4525963"/>
          </a:xfrm>
        </p:spPr>
        <p:txBody>
          <a:bodyPr/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Storyboard</a:t>
            </a:r>
          </a:p>
          <a:p>
            <a:r>
              <a:rPr lang="en-US" dirty="0" smtClean="0"/>
              <a:t>Student Interaction and Inspiration</a:t>
            </a:r>
          </a:p>
          <a:p>
            <a:r>
              <a:rPr lang="en-US" dirty="0" smtClean="0"/>
              <a:t>Processing Integration</a:t>
            </a:r>
          </a:p>
          <a:p>
            <a:r>
              <a:rPr lang="en-US" dirty="0" smtClean="0"/>
              <a:t>External APIs</a:t>
            </a:r>
          </a:p>
          <a:p>
            <a:r>
              <a:rPr lang="en-US" dirty="0" smtClean="0"/>
              <a:t>Assets</a:t>
            </a:r>
          </a:p>
          <a:p>
            <a:r>
              <a:rPr lang="en-US" dirty="0" smtClean="0"/>
              <a:t>Marketing Video</a:t>
            </a:r>
          </a:p>
          <a:p>
            <a:r>
              <a:rPr lang="en-US" dirty="0" smtClean="0"/>
              <a:t>Application Demo</a:t>
            </a:r>
          </a:p>
          <a:p>
            <a:endParaRPr lang="pt-BR" dirty="0"/>
          </a:p>
        </p:txBody>
      </p:sp>
      <p:sp>
        <p:nvSpPr>
          <p:cNvPr id="11" name="Espaço Reservado para Conteúdo 10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Storyboard</a:t>
            </a: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2051" name="Picture 3" descr="C:\Users\Alexandress\Desktop\Capture.PNG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0" y="1428736"/>
            <a:ext cx="8785947" cy="514353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 Interaction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 smtClean="0"/>
              <a:t>We initially met with the Gulfstream Middle School students to brainstorm application ideas</a:t>
            </a:r>
          </a:p>
          <a:p>
            <a:pPr lvl="1"/>
            <a:r>
              <a:rPr lang="pt-BR" dirty="0" smtClean="0"/>
              <a:t>Giovanni</a:t>
            </a:r>
          </a:p>
          <a:p>
            <a:pPr lvl="1"/>
            <a:r>
              <a:rPr lang="pt-BR" dirty="0" smtClean="0"/>
              <a:t>Sidney</a:t>
            </a:r>
          </a:p>
          <a:p>
            <a:pPr lvl="1"/>
            <a:r>
              <a:rPr lang="pt-BR" dirty="0" smtClean="0"/>
              <a:t>Anthony</a:t>
            </a:r>
          </a:p>
          <a:p>
            <a:pPr lvl="1"/>
            <a:r>
              <a:rPr lang="pt-BR" dirty="0" smtClean="0"/>
              <a:t>Danny</a:t>
            </a:r>
          </a:p>
          <a:p>
            <a:r>
              <a:rPr lang="pt-BR" dirty="0" smtClean="0"/>
              <a:t>A second interaction with the kids allowed us to refine the UI</a:t>
            </a:r>
          </a:p>
          <a:p>
            <a:pPr lvl="1"/>
            <a:r>
              <a:rPr lang="pt-BR" dirty="0" smtClean="0"/>
              <a:t>Bridigit</a:t>
            </a:r>
          </a:p>
          <a:p>
            <a:pPr lvl="1"/>
            <a:r>
              <a:rPr lang="pt-BR" dirty="0" smtClean="0"/>
              <a:t>Imani</a:t>
            </a:r>
          </a:p>
        </p:txBody>
      </p:sp>
      <p:pic>
        <p:nvPicPr>
          <p:cNvPr id="5" name="Picture 2" descr="D:\Meus arquivos recebidos\Florida Atlantic University\Courses\Software-Hardware Codesign\Donate Me\Images\DonateMeStork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89003" y="2470732"/>
            <a:ext cx="2813994" cy="278489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sz="5100" dirty="0" smtClean="0"/>
              <a:t>Processing Integration</a:t>
            </a:r>
            <a:r>
              <a:rPr lang="en-US" dirty="0" smtClean="0"/>
              <a:t/>
            </a:r>
            <a:br>
              <a:rPr lang="en-US" dirty="0" smtClean="0"/>
            </a:b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2839071" cy="4525963"/>
          </a:xfrm>
        </p:spPr>
        <p:txBody>
          <a:bodyPr>
            <a:normAutofit/>
          </a:bodyPr>
          <a:lstStyle/>
          <a:p>
            <a:r>
              <a:rPr lang="en-US" sz="1800" dirty="0" smtClean="0"/>
              <a:t>Created an application hook to processing to allow direct customization</a:t>
            </a:r>
          </a:p>
          <a:p>
            <a:r>
              <a:rPr lang="en-US" sz="1800" dirty="0" smtClean="0"/>
              <a:t>Background Color Gradients</a:t>
            </a:r>
          </a:p>
          <a:p>
            <a:r>
              <a:rPr lang="en-US" sz="1800" dirty="0" smtClean="0"/>
              <a:t>Filters</a:t>
            </a:r>
          </a:p>
          <a:p>
            <a:r>
              <a:rPr lang="en-US" sz="1800" dirty="0" smtClean="0"/>
              <a:t>Media</a:t>
            </a:r>
          </a:p>
          <a:p>
            <a:endParaRPr lang="pt-BR" sz="1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4" y="1600196"/>
            <a:ext cx="2828726" cy="452596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1600196"/>
            <a:ext cx="2828727" cy="45259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External APIs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Parse</a:t>
            </a:r>
          </a:p>
          <a:p>
            <a:r>
              <a:rPr lang="en-US" dirty="0" smtClean="0"/>
              <a:t>Google Maps</a:t>
            </a:r>
          </a:p>
          <a:p>
            <a:r>
              <a:rPr lang="en-US" dirty="0" err="1" smtClean="0"/>
              <a:t>Paypal</a:t>
            </a:r>
            <a:r>
              <a:rPr lang="en-US" dirty="0" smtClean="0"/>
              <a:t>-MPL</a:t>
            </a:r>
            <a:endParaRPr lang="pt-BR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176" y="1558408"/>
            <a:ext cx="2828726" cy="4525963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4472" y="1558408"/>
            <a:ext cx="2833055" cy="45328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Assets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Responsive UI Design</a:t>
            </a:r>
          </a:p>
          <a:p>
            <a:r>
              <a:rPr lang="en-US" dirty="0" smtClean="0"/>
              <a:t>Embedded persistent background audio</a:t>
            </a:r>
          </a:p>
          <a:p>
            <a:r>
              <a:rPr lang="en-US" dirty="0" smtClean="0"/>
              <a:t>Kid friendly style</a:t>
            </a:r>
          </a:p>
          <a:p>
            <a:endParaRPr lang="pt-BR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1637" y="1600200"/>
            <a:ext cx="2828726" cy="45259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Marketing Video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08720"/>
            <a:ext cx="9144000" cy="5139532"/>
          </a:xfrm>
        </p:spPr>
      </p:pic>
    </p:spTree>
    <p:extLst>
      <p:ext uri="{BB962C8B-B14F-4D97-AF65-F5344CB8AC3E}">
        <p14:creationId xmlns:p14="http://schemas.microsoft.com/office/powerpoint/2010/main" val="1811580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écnica">
  <a:themeElements>
    <a:clrScheme name="Técnica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écnica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Técnica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</Template>
  <TotalTime>452</TotalTime>
  <Words>94</Words>
  <Application>Microsoft Office PowerPoint</Application>
  <PresentationFormat>On-screen Show (4:3)</PresentationFormat>
  <Paragraphs>37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Franklin Gothic Book</vt:lpstr>
      <vt:lpstr>Wingdings 2</vt:lpstr>
      <vt:lpstr>Técnica</vt:lpstr>
      <vt:lpstr>Donate me!</vt:lpstr>
      <vt:lpstr>Overview</vt:lpstr>
      <vt:lpstr>Storyboard</vt:lpstr>
      <vt:lpstr>Student Interaction</vt:lpstr>
      <vt:lpstr> Processing Integration </vt:lpstr>
      <vt:lpstr>External APIs</vt:lpstr>
      <vt:lpstr>Assets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Donate me!</dc:title>
  <dc:creator>Alexandress</dc:creator>
  <cp:lastModifiedBy>Chad Mandy</cp:lastModifiedBy>
  <cp:revision>11</cp:revision>
  <dcterms:created xsi:type="dcterms:W3CDTF">2014-12-09T23:18:47Z</dcterms:created>
  <dcterms:modified xsi:type="dcterms:W3CDTF">2014-12-10T06:55:42Z</dcterms:modified>
</cp:coreProperties>
</file>

<file path=docProps/thumbnail.jpeg>
</file>